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6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00948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29662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41878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201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3974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8580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4097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0155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85224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2605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43036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32000"/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B05EF5-3028-4C7E-B730-0FF00473D370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2DD760-40BF-44DB-9145-896EB8D47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86086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photohome.com/photos/flag-pictures/american-flag-2.html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33447" y="1143000"/>
            <a:ext cx="7677103" cy="1754326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Inflat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cap="none" spc="50" dirty="0" smtClean="0">
                <a:ln w="38100">
                  <a:solidFill>
                    <a:srgbClr val="0033CC"/>
                  </a:solidFill>
                </a:ln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uckingham" pitchFamily="2" charset="0"/>
              </a:rPr>
              <a:t>911 Tribute</a:t>
            </a:r>
            <a:br>
              <a:rPr lang="en-US" sz="5400" b="1" cap="none" spc="50" dirty="0" smtClean="0">
                <a:ln w="38100">
                  <a:solidFill>
                    <a:srgbClr val="0033CC"/>
                  </a:solidFill>
                </a:ln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uckingham" pitchFamily="2" charset="0"/>
              </a:rPr>
            </a:br>
            <a:r>
              <a:rPr lang="en-US" sz="5400" b="1" cap="none" spc="50" dirty="0" smtClean="0">
                <a:ln w="38100">
                  <a:solidFill>
                    <a:srgbClr val="0033CC"/>
                  </a:solidFill>
                </a:ln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uckingham" pitchFamily="2" charset="0"/>
              </a:rPr>
              <a:t>Photo Story Project</a:t>
            </a:r>
            <a:endParaRPr lang="en-US" sz="5400" b="1" cap="none" spc="50" dirty="0">
              <a:ln w="38100">
                <a:solidFill>
                  <a:srgbClr val="0033CC"/>
                </a:solidFill>
              </a:ln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447800" y="3886200"/>
            <a:ext cx="6581750" cy="687526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InflateTop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cap="none" spc="50" dirty="0" smtClean="0">
                <a:ln w="38100">
                  <a:solidFill>
                    <a:srgbClr val="0033CC"/>
                  </a:solidFill>
                </a:ln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uckingham" pitchFamily="2" charset="0"/>
              </a:rPr>
              <a:t>Power Point Example</a:t>
            </a:r>
            <a:endParaRPr lang="en-US" sz="5400" b="1" cap="none" spc="50" dirty="0">
              <a:ln w="38100">
                <a:solidFill>
                  <a:srgbClr val="0033CC"/>
                </a:solidFill>
              </a:ln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5512689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565564" y="3934691"/>
            <a:ext cx="6581750" cy="687526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InflateTop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cap="none" spc="50" dirty="0" smtClean="0">
                <a:ln w="38100">
                  <a:solidFill>
                    <a:srgbClr val="0033CC"/>
                  </a:solidFill>
                </a:ln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uckingham" pitchFamily="2" charset="0"/>
              </a:rPr>
              <a:t>Created by Ms. Forshey</a:t>
            </a:r>
            <a:endParaRPr lang="en-US" sz="5400" b="1" cap="none" spc="50" dirty="0">
              <a:ln w="38100">
                <a:solidFill>
                  <a:srgbClr val="0033CC"/>
                </a:solidFill>
              </a:ln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33447" y="1143000"/>
            <a:ext cx="7677103" cy="1754326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Inflat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cap="none" spc="50" dirty="0" smtClean="0">
                <a:ln w="38100">
                  <a:solidFill>
                    <a:srgbClr val="0033CC"/>
                  </a:solidFill>
                </a:ln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uckingham" pitchFamily="2" charset="0"/>
              </a:rPr>
              <a:t>911 Tribute</a:t>
            </a:r>
            <a:br>
              <a:rPr lang="en-US" sz="5400" b="1" cap="none" spc="50" dirty="0" smtClean="0">
                <a:ln w="38100">
                  <a:solidFill>
                    <a:srgbClr val="0033CC"/>
                  </a:solidFill>
                </a:ln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uckingham" pitchFamily="2" charset="0"/>
              </a:rPr>
            </a:br>
            <a:r>
              <a:rPr lang="en-US" sz="5400" b="1" cap="none" spc="50" dirty="0" smtClean="0">
                <a:ln w="38100">
                  <a:solidFill>
                    <a:srgbClr val="0033CC"/>
                  </a:solidFill>
                </a:ln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uckingham" pitchFamily="2" charset="0"/>
              </a:rPr>
              <a:t>Photo Story Project</a:t>
            </a:r>
            <a:endParaRPr lang="en-US" sz="5400" b="1" cap="none" spc="50" dirty="0">
              <a:ln w="38100">
                <a:solidFill>
                  <a:srgbClr val="0033CC"/>
                </a:solidFill>
              </a:ln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6282744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057400"/>
            <a:ext cx="8229599" cy="1470025"/>
          </a:xfrm>
        </p:spPr>
        <p:txBody>
          <a:bodyPr>
            <a:normAutofit fontScale="90000"/>
          </a:bodyPr>
          <a:lstStyle/>
          <a:p>
            <a:pPr marL="342900" indent="-342900" algn="l">
              <a:buFont typeface="Wingdings" pitchFamily="2" charset="2"/>
              <a:buChar char="v"/>
            </a:pPr>
            <a:r>
              <a:rPr lang="en-US" sz="2000" b="1" dirty="0" smtClean="0"/>
              <a:t>Flag: </a:t>
            </a:r>
            <a:r>
              <a:rPr lang="en-US" sz="2000" b="1" dirty="0" smtClean="0">
                <a:hlinkClick r:id="rId2"/>
              </a:rPr>
              <a:t>http://www.photohome.com/photos/flag-pictures/american-flag-2.html</a:t>
            </a:r>
            <a:r>
              <a:rPr lang="en-US" sz="2000" b="1" dirty="0" smtClean="0"/>
              <a:t/>
            </a:r>
            <a:br>
              <a:rPr lang="en-US" sz="2000" b="1" dirty="0" smtClean="0"/>
            </a:br>
            <a:r>
              <a:rPr lang="en-US" sz="2000" b="1" dirty="0"/>
              <a:t/>
            </a:r>
            <a:br>
              <a:rPr lang="en-US" sz="2000" b="1" dirty="0"/>
            </a:br>
            <a:r>
              <a:rPr lang="en-US" sz="2000" b="1" dirty="0" smtClean="0"/>
              <a:t/>
            </a:r>
            <a:br>
              <a:rPr lang="en-US" sz="2000" b="1" dirty="0" smtClean="0"/>
            </a:br>
            <a:endParaRPr lang="en-US" sz="2000" b="1" dirty="0"/>
          </a:p>
        </p:txBody>
      </p:sp>
      <p:sp>
        <p:nvSpPr>
          <p:cNvPr id="5" name="Rectangle 4"/>
          <p:cNvSpPr/>
          <p:nvPr/>
        </p:nvSpPr>
        <p:spPr>
          <a:xfrm>
            <a:off x="1295400" y="762000"/>
            <a:ext cx="6581750" cy="687526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InflateTop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cap="none" spc="50" dirty="0" smtClean="0">
                <a:ln w="38100">
                  <a:solidFill>
                    <a:srgbClr val="0033CC"/>
                  </a:solidFill>
                </a:ln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uckingham" pitchFamily="2" charset="0"/>
              </a:rPr>
              <a:t>Photo Credits</a:t>
            </a:r>
            <a:endParaRPr lang="en-US" sz="5400" b="1" cap="none" spc="50" dirty="0">
              <a:ln w="38100">
                <a:solidFill>
                  <a:srgbClr val="0033CC"/>
                </a:solidFill>
              </a:ln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9730926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19</Words>
  <Application>Microsoft Office PowerPoint</Application>
  <PresentationFormat>On-screen Show (4:3)</PresentationFormat>
  <Paragraphs>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Flag: http://www.photohome.com/photos/flag-pictures/american-flag-2.html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911 Tribute Photo Story Project</dc:title>
  <dc:creator>jf20</dc:creator>
  <cp:lastModifiedBy>jf20</cp:lastModifiedBy>
  <cp:revision>2</cp:revision>
  <dcterms:created xsi:type="dcterms:W3CDTF">2011-09-02T00:58:54Z</dcterms:created>
  <dcterms:modified xsi:type="dcterms:W3CDTF">2011-09-02T01:17:39Z</dcterms:modified>
</cp:coreProperties>
</file>

<file path=docProps/thumbnail.jpeg>
</file>